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24smi.org/celebrity/3484-valentin-rasputin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8"/>
            <a:ext cx="5592050" cy="5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544522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Валентин Григорьевич Распутин </a:t>
            </a:r>
          </a:p>
          <a:p>
            <a:pPr algn="ctr"/>
            <a:r>
              <a:rPr lang="ru-RU" sz="3200" dirty="0" smtClean="0"/>
              <a:t>15марта 1937-14марта 2015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2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Надежда\Рабочий стол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933450"/>
            <a:ext cx="78613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Надежда\Рабочий стол\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82" y="908720"/>
            <a:ext cx="8528393" cy="493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0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Надежда\Рабочий стол\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136650"/>
            <a:ext cx="81788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Надежда\Рабочий стол\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95665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8615" y="5877271"/>
            <a:ext cx="3761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Кадр из к/ф «Живи помни»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24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Надежда\Рабочий стол\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009650"/>
            <a:ext cx="72517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0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33708"/>
            <a:ext cx="411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Использованные ресурсы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6876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https://24smi.org/celebrity/3484-valentin-rasputin.html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9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Надежда</cp:lastModifiedBy>
  <cp:revision>1</cp:revision>
  <dcterms:modified xsi:type="dcterms:W3CDTF">2017-03-19T13:12:28Z</dcterms:modified>
</cp:coreProperties>
</file>