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6" r:id="rId5"/>
    <p:sldId id="263" r:id="rId6"/>
    <p:sldId id="262" r:id="rId7"/>
    <p:sldId id="261" r:id="rId8"/>
    <p:sldId id="257" r:id="rId9"/>
    <p:sldId id="267" r:id="rId10"/>
    <p:sldId id="258" r:id="rId11"/>
    <p:sldId id="260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9044-93AB-4485-B7A3-A077C93C853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049-8227-4BFA-9444-AA49876B1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9044-93AB-4485-B7A3-A077C93C853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049-8227-4BFA-9444-AA49876B1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9044-93AB-4485-B7A3-A077C93C853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049-8227-4BFA-9444-AA49876B1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9044-93AB-4485-B7A3-A077C93C853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049-8227-4BFA-9444-AA49876B1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9044-93AB-4485-B7A3-A077C93C853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049-8227-4BFA-9444-AA49876B1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9044-93AB-4485-B7A3-A077C93C853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049-8227-4BFA-9444-AA49876B1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9044-93AB-4485-B7A3-A077C93C853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049-8227-4BFA-9444-AA49876B1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9044-93AB-4485-B7A3-A077C93C853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049-8227-4BFA-9444-AA49876B1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9044-93AB-4485-B7A3-A077C93C853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049-8227-4BFA-9444-AA49876B1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9044-93AB-4485-B7A3-A077C93C853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049-8227-4BFA-9444-AA49876B1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9044-93AB-4485-B7A3-A077C93C853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049-8227-4BFA-9444-AA49876B1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C9044-93AB-4485-B7A3-A077C93C8538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EE049-8227-4BFA-9444-AA49876B1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Фонетика. Графика. Орфоэпия. Орфография.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Орфоэпия 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ученик1\Desktop\открытый урок 16.01.2019\к презентации\2020-01-12-19-09-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15" t="19888" r="3832"/>
          <a:stretch>
            <a:fillRect/>
          </a:stretch>
        </p:blipFill>
        <p:spPr bwMode="auto">
          <a:xfrm>
            <a:off x="285720" y="1000108"/>
            <a:ext cx="8572560" cy="5650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рфография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ученик1\Desktop\открытый урок 16.01.2019\к презентации\2020-01-12-19-05-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751" t="23044" r="15670" b="7506"/>
          <a:stretch>
            <a:fillRect/>
          </a:stretch>
        </p:blipFill>
        <p:spPr bwMode="auto">
          <a:xfrm>
            <a:off x="714348" y="1168918"/>
            <a:ext cx="7929618" cy="5538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Проверим!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Гла</a:t>
            </a:r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кий, дер</a:t>
            </a:r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кий, дру</a:t>
            </a:r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Вку</a:t>
            </a:r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ый, влас</a:t>
            </a:r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ный, радос</a:t>
            </a:r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ный.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З</a:t>
            </a:r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рно, н</a:t>
            </a:r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сти, пл</a:t>
            </a:r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чо.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4)Ж</a:t>
            </a:r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знь, ч</a:t>
            </a:r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ща, ч</a:t>
            </a:r>
            <a:r>
              <a:rPr lang="ru-RU" sz="4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довище.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еник1\Desktop\открытый урок 16.01.2019\к презентации\2020-01-15-00-15-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71810"/>
            <a:ext cx="3857635" cy="2799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 не трудно, 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 не тесно, 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 легко 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всегда интересно!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85728"/>
            <a:ext cx="4857784" cy="635798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«Дивишься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драгоценности нашего языка: что ни звук, то и подарок: всё зернисто, крупно, как сам жемчуг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r>
              <a:rPr lang="ru-RU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Н.В</a:t>
            </a:r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Гоголь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3938876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114298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Фонетика. Звуки речи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еник1\Desktop\открытый урок 16.01.2019\к презентации\2020-01-12-19-00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8" y="1071546"/>
            <a:ext cx="7715271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ечка </a:t>
            </a:r>
            <a:r>
              <a:rPr lang="ru-RU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Фонемка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ученик1\Desktop\открытый урок 16.01.2019\к презентации\р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6947" y="857232"/>
            <a:ext cx="7502791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еник1\Desktop\открытый урок 16.01.2019\к презентации\image-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72066" cy="66437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Графика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 б в г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к л м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 т у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ч </a:t>
            </a:r>
            <a:b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э </a:t>
            </a:r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я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ученик1\Desktop\открытый урок 16.01.2019\к презентации\2020-01-12-19-03-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33280" y="0"/>
            <a:ext cx="41107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1185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Алфавитинск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ученик1\Desktop\открытый урок 16.01.2019\к презентации\image-22.JPG"/>
          <p:cNvPicPr>
            <a:picLocks noChangeAspect="1" noChangeArrowheads="1"/>
          </p:cNvPicPr>
          <p:nvPr/>
        </p:nvPicPr>
        <p:blipFill>
          <a:blip r:embed="rId2"/>
          <a:srcRect t="19355"/>
          <a:stretch>
            <a:fillRect/>
          </a:stretch>
        </p:blipFill>
        <p:spPr bwMode="auto">
          <a:xfrm>
            <a:off x="214282" y="1214398"/>
            <a:ext cx="892971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Проверим!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1 команда.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Барабанщик, весть, вечный, ель, каменщик, кость.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2 команда.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Вьюга, дочь, зажечь, перья, соловьи, чаща.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112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Фонетика. Графика. Орфоэпия. Орфография.</vt:lpstr>
      <vt:lpstr>Вместе не трудно,  вместе не тесно,  вместе легко  и  всегда интересно!</vt:lpstr>
      <vt:lpstr>«Дивишься драгоценности нашего языка: что ни звук, то и подарок: всё зернисто, крупно, как сам жемчуг…»             Н.В. Гоголь </vt:lpstr>
      <vt:lpstr>Фонетика. Звуки речи</vt:lpstr>
      <vt:lpstr>речка Фонемка</vt:lpstr>
      <vt:lpstr>Слайд 6</vt:lpstr>
      <vt:lpstr>        Графика  а б в г д е ё ж з  и й к л м н о п  р с т у ф х ц ч  ш щ ъ ы ь э ю я          </vt:lpstr>
      <vt:lpstr>Слайд 8</vt:lpstr>
      <vt:lpstr>Проверим!</vt:lpstr>
      <vt:lpstr>Орфоэпия </vt:lpstr>
      <vt:lpstr>Орфография</vt:lpstr>
      <vt:lpstr>Проверим!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ученик1</dc:creator>
  <cp:lastModifiedBy>ученик1</cp:lastModifiedBy>
  <cp:revision>17</cp:revision>
  <dcterms:created xsi:type="dcterms:W3CDTF">2020-01-14T20:09:11Z</dcterms:created>
  <dcterms:modified xsi:type="dcterms:W3CDTF">2020-01-15T20:42:47Z</dcterms:modified>
</cp:coreProperties>
</file>